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12" r:id="rId8"/>
    <p:sldId id="314" r:id="rId9"/>
    <p:sldId id="280" r:id="rId10"/>
    <p:sldId id="313" r:id="rId11"/>
    <p:sldId id="316" r:id="rId12"/>
    <p:sldId id="305" r:id="rId13"/>
    <p:sldId id="295" r:id="rId14"/>
    <p:sldId id="308" r:id="rId15"/>
    <p:sldId id="303" r:id="rId16"/>
    <p:sldId id="311" r:id="rId17"/>
    <p:sldId id="310" r:id="rId18"/>
    <p:sldId id="307" r:id="rId19"/>
    <p:sldId id="301" r:id="rId20"/>
    <p:sldId id="300" r:id="rId21"/>
    <p:sldId id="317" r:id="rId22"/>
    <p:sldId id="299" r:id="rId23"/>
    <p:sldId id="302" r:id="rId24"/>
    <p:sldId id="306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0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  <p:cmAuthor id="2" name="GUSTAVO MANOCCHIO ." initials="GM." lastIdx="13" clrIdx="1">
    <p:extLst>
      <p:ext uri="{19B8F6BF-5375-455C-9EA6-DF929625EA0E}">
        <p15:presenceInfo xmlns:p15="http://schemas.microsoft.com/office/powerpoint/2012/main" userId="GUSTAVO MANOCCHIO 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A3FA"/>
    <a:srgbClr val="00A1D7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983BA-A9B7-4121-BEB6-5C3DA690068D}" v="643" dt="2021-04-07T03:16:53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94" autoAdjust="0"/>
    <p:restoredTop sz="94660"/>
  </p:normalViewPr>
  <p:slideViewPr>
    <p:cSldViewPr snapToGrid="0">
      <p:cViewPr varScale="1">
        <p:scale>
          <a:sx n="73" d="100"/>
          <a:sy n="73" d="100"/>
        </p:scale>
        <p:origin x="50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À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14.750" idx="6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58.518" idx="11">
    <p:pos x="10" y="10"/>
    <p:text>Abner e 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5:23.248" idx="1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6:26.708" idx="2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7:15.199" idx="3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25.255" idx="10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14.620" idx="9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55.984" idx="8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37.151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49.693" idx="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55.546" idx="5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4:04.899" idx="10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36.455" idx="12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54.025" idx="13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52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image" Target="../media/image51.png"/><Relationship Id="rId2" Type="http://schemas.openxmlformats.org/officeDocument/2006/relationships/image" Target="../media/image39.png"/><Relationship Id="rId16" Type="http://schemas.openxmlformats.org/officeDocument/2006/relationships/comments" Target="../comments/comment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50.svg"/><Relationship Id="rId5" Type="http://schemas.openxmlformats.org/officeDocument/2006/relationships/image" Target="../media/image42.pn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1.svg"/><Relationship Id="rId9" Type="http://schemas.openxmlformats.org/officeDocument/2006/relationships/image" Target="../media/image21.pn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2.xml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4.xml"/><Relationship Id="rId5" Type="http://schemas.openxmlformats.org/officeDocument/2006/relationships/image" Target="../media/image21.png"/><Relationship Id="rId4" Type="http://schemas.openxmlformats.org/officeDocument/2006/relationships/image" Target="../media/image6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5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6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7.xml"/><Relationship Id="rId3" Type="http://schemas.openxmlformats.org/officeDocument/2006/relationships/image" Target="../media/image2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9.xml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0.xml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8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80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79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11" Type="http://schemas.openxmlformats.org/officeDocument/2006/relationships/comments" Target="../comments/comment3.xml"/><Relationship Id="rId5" Type="http://schemas.openxmlformats.org/officeDocument/2006/relationships/image" Target="../media/image25.jfif"/><Relationship Id="rId10" Type="http://schemas.openxmlformats.org/officeDocument/2006/relationships/image" Target="../media/image30.jpeg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omments" Target="../comments/comment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comments" Target="../comments/commen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comments" Target="../comments/comment7.xml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comments" Target="../comments/comment8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chart" Target="../charts/chart2.xml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3" Type="http://schemas.microsoft.com/office/2007/relationships/hdphoto" Target="../media/hdphoto2.wdp"/><Relationship Id="rId7" Type="http://schemas.openxmlformats.org/officeDocument/2006/relationships/image" Target="../media/image40.png"/><Relationship Id="rId12" Type="http://schemas.openxmlformats.org/officeDocument/2006/relationships/image" Target="../media/image17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16.png"/><Relationship Id="rId5" Type="http://schemas.openxmlformats.org/officeDocument/2006/relationships/image" Target="../media/image47.jpeg"/><Relationship Id="rId15" Type="http://schemas.openxmlformats.org/officeDocument/2006/relationships/comments" Target="../comments/comment9.xml"/><Relationship Id="rId10" Type="http://schemas.openxmlformats.org/officeDocument/2006/relationships/image" Target="../media/image43.svg"/><Relationship Id="rId4" Type="http://schemas.openxmlformats.org/officeDocument/2006/relationships/image" Target="../media/image46.jpeg"/><Relationship Id="rId9" Type="http://schemas.openxmlformats.org/officeDocument/2006/relationships/image" Target="../media/image42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67" y="920512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9483" y="5623462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pic>
        <p:nvPicPr>
          <p:cNvPr id="14" name="Gráfico 13" descr="Luzes acesas estrutura de tópicos">
            <a:extLst>
              <a:ext uri="{FF2B5EF4-FFF2-40B4-BE49-F238E27FC236}">
                <a16:creationId xmlns:a16="http://schemas.microsoft.com/office/drawing/2014/main" id="{2C8D8855-6731-422C-A839-2F41F60CBC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46704" y="1773398"/>
            <a:ext cx="1872343" cy="1872343"/>
          </a:xfrm>
          <a:prstGeom prst="rect">
            <a:avLst/>
          </a:prstGeom>
        </p:spPr>
      </p:pic>
      <p:pic>
        <p:nvPicPr>
          <p:cNvPr id="16" name="Gráfico 15" descr="Termômetro estrutura de tópicos">
            <a:extLst>
              <a:ext uri="{FF2B5EF4-FFF2-40B4-BE49-F238E27FC236}">
                <a16:creationId xmlns:a16="http://schemas.microsoft.com/office/drawing/2014/main" id="{4A377C3B-82B1-4D65-B197-35EE395AD2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34404" y="2019466"/>
            <a:ext cx="1626275" cy="1626275"/>
          </a:xfrm>
          <a:prstGeom prst="rect">
            <a:avLst/>
          </a:prstGeom>
        </p:spPr>
      </p:pic>
      <p:pic>
        <p:nvPicPr>
          <p:cNvPr id="20" name="Gráfico 19" descr="Água estrutura de tópicos">
            <a:extLst>
              <a:ext uri="{FF2B5EF4-FFF2-40B4-BE49-F238E27FC236}">
                <a16:creationId xmlns:a16="http://schemas.microsoft.com/office/drawing/2014/main" id="{BEB9AEB8-5787-4098-9C97-64C3AA9C7D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28737" y="1908087"/>
            <a:ext cx="1758619" cy="1758619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C836960B-4EE1-43BF-8E1A-771FE438EEBA}"/>
              </a:ext>
            </a:extLst>
          </p:cNvPr>
          <p:cNvSpPr txBox="1"/>
          <p:nvPr/>
        </p:nvSpPr>
        <p:spPr>
          <a:xfrm>
            <a:off x="1775466" y="3645741"/>
            <a:ext cx="2344150" cy="40011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TEMPERATURA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FC33561-F70E-44B5-BD75-8E4C86815638}"/>
              </a:ext>
            </a:extLst>
          </p:cNvPr>
          <p:cNvSpPr txBox="1"/>
          <p:nvPr/>
        </p:nvSpPr>
        <p:spPr>
          <a:xfrm>
            <a:off x="2076029" y="4645361"/>
            <a:ext cx="1743024" cy="55399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ISO </a:t>
            </a:r>
            <a:r>
              <a:rPr lang="pt-BR" sz="3000" dirty="0"/>
              <a:t>9241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BEB72B1E-64E7-4764-8AEC-B510FD6E2FD9}"/>
              </a:ext>
            </a:extLst>
          </p:cNvPr>
          <p:cNvCxnSpPr/>
          <p:nvPr/>
        </p:nvCxnSpPr>
        <p:spPr>
          <a:xfrm>
            <a:off x="2947541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3FE829A-4C00-488F-B670-7D274ADFAF5D}"/>
              </a:ext>
            </a:extLst>
          </p:cNvPr>
          <p:cNvSpPr txBox="1"/>
          <p:nvPr/>
        </p:nvSpPr>
        <p:spPr>
          <a:xfrm>
            <a:off x="4835971" y="3645741"/>
            <a:ext cx="2344150" cy="40011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UMIDADE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C882872D-D4F3-4D90-A947-53FACCC8F96B}"/>
              </a:ext>
            </a:extLst>
          </p:cNvPr>
          <p:cNvCxnSpPr/>
          <p:nvPr/>
        </p:nvCxnSpPr>
        <p:spPr>
          <a:xfrm>
            <a:off x="5981920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2CE7B47-85FD-4D52-A5BC-0BC1EEF2E0EA}"/>
              </a:ext>
            </a:extLst>
          </p:cNvPr>
          <p:cNvSpPr txBox="1"/>
          <p:nvPr/>
        </p:nvSpPr>
        <p:spPr>
          <a:xfrm>
            <a:off x="5110408" y="4645361"/>
            <a:ext cx="1743024" cy="55399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NR </a:t>
            </a:r>
            <a:r>
              <a:rPr lang="pt-BR" sz="3000" dirty="0"/>
              <a:t>17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C1A681B-0661-4D08-84BF-A974C5BB9E2D}"/>
              </a:ext>
            </a:extLst>
          </p:cNvPr>
          <p:cNvSpPr txBox="1"/>
          <p:nvPr/>
        </p:nvSpPr>
        <p:spPr>
          <a:xfrm>
            <a:off x="4001270" y="338253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VARIAÇÕES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6420B21-D4DA-4589-BC6A-3AC8BA0DCAC8}"/>
              </a:ext>
            </a:extLst>
          </p:cNvPr>
          <p:cNvSpPr txBox="1"/>
          <p:nvPr/>
        </p:nvSpPr>
        <p:spPr>
          <a:xfrm>
            <a:off x="8010800" y="3638469"/>
            <a:ext cx="2344150" cy="40011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UMIDADE</a:t>
            </a:r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E8843D24-07B3-4EB4-B7D2-CB549653CF69}"/>
              </a:ext>
            </a:extLst>
          </p:cNvPr>
          <p:cNvCxnSpPr/>
          <p:nvPr/>
        </p:nvCxnSpPr>
        <p:spPr>
          <a:xfrm>
            <a:off x="9182875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2E90EA2-7E26-4F0E-AFD9-60AA3E994581}"/>
              </a:ext>
            </a:extLst>
          </p:cNvPr>
          <p:cNvSpPr txBox="1"/>
          <p:nvPr/>
        </p:nvSpPr>
        <p:spPr>
          <a:xfrm>
            <a:off x="8376023" y="4618129"/>
            <a:ext cx="1743024" cy="55399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NBR </a:t>
            </a:r>
            <a:r>
              <a:rPr lang="pt-BR" sz="3000" dirty="0"/>
              <a:t>5413</a:t>
            </a:r>
          </a:p>
        </p:txBody>
      </p:sp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32" grpId="0" animBg="1"/>
      <p:bldP spid="35" grpId="0" animBg="1"/>
      <p:bldP spid="36" grpId="0" animBg="1"/>
      <p:bldP spid="37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52EE16BD-C847-4000-BDAC-0AE7FA5D9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1197" r="80292" b="67852"/>
          <a:stretch/>
        </p:blipFill>
        <p:spPr>
          <a:xfrm>
            <a:off x="10627740" y="4026167"/>
            <a:ext cx="1611023" cy="13194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6455C2-8A41-4793-B46A-4B053684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3" y="65405"/>
            <a:ext cx="9667414" cy="9740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7368D4-6E1A-4F4F-98AF-3D8B353C73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4" t="3585" r="83774"/>
          <a:stretch/>
        </p:blipFill>
        <p:spPr>
          <a:xfrm>
            <a:off x="681420" y="831091"/>
            <a:ext cx="1144426" cy="17359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3B777C-B391-4B63-9635-9558ADD5A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24" t="5471" b="41048"/>
          <a:stretch/>
        </p:blipFill>
        <p:spPr>
          <a:xfrm>
            <a:off x="8808580" y="2570147"/>
            <a:ext cx="2023309" cy="19994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C8A417A-943D-4A27-8A2D-ADBAF8B61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1902117" y="1897996"/>
            <a:ext cx="1571367" cy="74093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3FBABB4-499F-4955-BE14-3575A1EDA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91" t="25666" r="46987" b="-5602"/>
          <a:stretch/>
        </p:blipFill>
        <p:spPr>
          <a:xfrm>
            <a:off x="3607481" y="1352548"/>
            <a:ext cx="1640868" cy="133537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616C8F6-79FC-4CF5-9124-65961ECAE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23" t="31742" r="29720"/>
          <a:stretch/>
        </p:blipFill>
        <p:spPr>
          <a:xfrm>
            <a:off x="5351561" y="1352548"/>
            <a:ext cx="1674246" cy="13353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B19DF6C-142B-408D-ADAF-735BC356C9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11" t="10527" r="4850"/>
          <a:stretch/>
        </p:blipFill>
        <p:spPr>
          <a:xfrm>
            <a:off x="7416014" y="1056324"/>
            <a:ext cx="2099938" cy="156573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604EDDF-22F4-453F-8197-75A378F4D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9413065" y="1832496"/>
            <a:ext cx="1571367" cy="74093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0D88E34-531F-44FA-B69E-E1921F56D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3" t="9821" r="46559" b="67206"/>
          <a:stretch/>
        </p:blipFill>
        <p:spPr>
          <a:xfrm>
            <a:off x="11040278" y="1437954"/>
            <a:ext cx="1097277" cy="87567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D859B84-6C0B-46B2-B4A0-36095EC649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373" t="24685" r="8461" b="44058"/>
          <a:stretch/>
        </p:blipFill>
        <p:spPr>
          <a:xfrm>
            <a:off x="11504859" y="2715042"/>
            <a:ext cx="351225" cy="181047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0B66680-6139-46D7-B853-6D5AB8C4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11" t="68812" r="9281" b="8133"/>
          <a:stretch/>
        </p:blipFill>
        <p:spPr>
          <a:xfrm>
            <a:off x="9738662" y="5493786"/>
            <a:ext cx="2099938" cy="133537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40969A9-3C88-402D-83A4-EA5E623B2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3" t="82983" r="49380" b="7249"/>
          <a:stretch/>
        </p:blipFill>
        <p:spPr>
          <a:xfrm>
            <a:off x="6256260" y="6310323"/>
            <a:ext cx="1744080" cy="565776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4C469801-ADC2-4414-BA45-04C264FEB640}"/>
              </a:ext>
            </a:extLst>
          </p:cNvPr>
          <p:cNvGrpSpPr/>
          <p:nvPr/>
        </p:nvGrpSpPr>
        <p:grpSpPr>
          <a:xfrm>
            <a:off x="8218366" y="4926952"/>
            <a:ext cx="1432552" cy="1869677"/>
            <a:chOff x="8218366" y="4926952"/>
            <a:chExt cx="1432552" cy="1869677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5DBA43B8-6613-49E2-9AC2-50D86F3F9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66" t="63647" r="84337" b="4202"/>
            <a:stretch/>
          </p:blipFill>
          <p:spPr>
            <a:xfrm>
              <a:off x="8309639" y="4926952"/>
              <a:ext cx="1174234" cy="172872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38C7F428-5B92-46D1-AA25-A603B55FE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2" t="95335" r="78615" b="34"/>
            <a:stretch/>
          </p:blipFill>
          <p:spPr>
            <a:xfrm>
              <a:off x="8218366" y="6632259"/>
              <a:ext cx="1432552" cy="164370"/>
            </a:xfrm>
            <a:prstGeom prst="rect">
              <a:avLst/>
            </a:prstGeom>
          </p:spPr>
        </p:pic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4997C699-1715-4FA9-A442-5245009640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" t="54997" r="72866" b="860"/>
          <a:stretch/>
        </p:blipFill>
        <p:spPr>
          <a:xfrm>
            <a:off x="3767474" y="4301145"/>
            <a:ext cx="2270760" cy="255685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05B1128-A006-408D-BBD1-75095937AF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3" t="82983" r="49380" b="7249"/>
          <a:stretch/>
        </p:blipFill>
        <p:spPr>
          <a:xfrm>
            <a:off x="1902117" y="6148668"/>
            <a:ext cx="1744080" cy="565776"/>
          </a:xfrm>
          <a:prstGeom prst="rect">
            <a:avLst/>
          </a:prstGeom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556334E-EDF9-497E-8272-D3CD53FEDA75}"/>
              </a:ext>
            </a:extLst>
          </p:cNvPr>
          <p:cNvGrpSpPr/>
          <p:nvPr/>
        </p:nvGrpSpPr>
        <p:grpSpPr>
          <a:xfrm>
            <a:off x="384653" y="4926952"/>
            <a:ext cx="1396187" cy="1860178"/>
            <a:chOff x="8218366" y="4926952"/>
            <a:chExt cx="1432552" cy="1869677"/>
          </a:xfrm>
        </p:grpSpPr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7919521E-F509-4D10-A0ED-43796A1002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66" t="63647" r="84337" b="4202"/>
            <a:stretch/>
          </p:blipFill>
          <p:spPr>
            <a:xfrm>
              <a:off x="8309639" y="4926952"/>
              <a:ext cx="1174234" cy="1728727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81FB9A34-BD52-4DC0-BA1E-B9974B67E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2" t="95335" r="78615" b="34"/>
            <a:stretch/>
          </p:blipFill>
          <p:spPr>
            <a:xfrm>
              <a:off x="8218366" y="6632259"/>
              <a:ext cx="1432552" cy="164370"/>
            </a:xfrm>
            <a:prstGeom prst="rect">
              <a:avLst/>
            </a:prstGeom>
          </p:spPr>
        </p:pic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6867E071-B62E-4F9B-86D6-DB921D8A2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1197" r="80292" b="67852"/>
          <a:stretch/>
        </p:blipFill>
        <p:spPr>
          <a:xfrm>
            <a:off x="2832455" y="2782182"/>
            <a:ext cx="1611023" cy="131949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3255A470-7AE5-4EE3-BCAF-884FDB904F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11" t="68812" r="9281" b="8133"/>
          <a:stretch/>
        </p:blipFill>
        <p:spPr>
          <a:xfrm rot="10800000">
            <a:off x="984697" y="3661445"/>
            <a:ext cx="1611023" cy="1024471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62CA9A2-1D79-460C-90E8-C18A24DA3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4534001" y="3496415"/>
            <a:ext cx="1428696" cy="67365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D03E176-7479-4B4C-BB0E-96571E340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3" t="9821" r="46559" b="67206"/>
          <a:stretch/>
        </p:blipFill>
        <p:spPr>
          <a:xfrm>
            <a:off x="6105300" y="3250706"/>
            <a:ext cx="1097277" cy="875672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05AB7F2A-4286-4A47-B8EF-0CEE1192DA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7374062" y="3497734"/>
            <a:ext cx="1428696" cy="6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0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C0F62F2-C941-4D55-8091-7D031D50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7BE94-9194-47FB-81E3-981FE0E1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/>
          <a:stretch/>
        </p:blipFill>
        <p:spPr>
          <a:xfrm>
            <a:off x="328354" y="1330235"/>
            <a:ext cx="8580515" cy="3149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94C33-42B5-41CF-8989-F913346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14" y="4603551"/>
            <a:ext cx="4032458" cy="21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57A1B4-0DF6-495E-9651-0C2D4F95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713" y="1353306"/>
            <a:ext cx="9450119" cy="100737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AD0442C-FEED-4D87-B7A1-A811DFADD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714" y="2674109"/>
            <a:ext cx="9450119" cy="102884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1A5CB91-C5EC-4239-8B96-66D222605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712" y="4013070"/>
            <a:ext cx="9450119" cy="10313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557F65B-E5A3-4A73-B5AB-616726AFD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711" y="5342519"/>
            <a:ext cx="9450119" cy="98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45" y="1599221"/>
            <a:ext cx="5515509" cy="3354757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488626" y="422014"/>
            <a:ext cx="5214745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USUÁRIO DO RESPONSÁVEL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7B27C45-98B4-4F15-B852-548E23B96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6" y="1126055"/>
            <a:ext cx="11021963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033178" y="422014"/>
            <a:ext cx="612563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ADMINISTRADOR FERBGAM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896595-4414-43C4-AC06-FE099E3F6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4" y="1269746"/>
            <a:ext cx="11021963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93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FD31C0-18DC-4FF5-9B90-3A443D3AD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396" y="1060929"/>
            <a:ext cx="6955887" cy="550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Iannotta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0" y="83643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168620" y="1964445"/>
            <a:ext cx="5116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87010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UMIDADE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entre 40% e 60%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-77491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NBR 5413;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Entre 500 e 1000 lux.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58863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908201"/>
              </p:ext>
            </p:extLst>
          </p:nvPr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239</Words>
  <Application>Microsoft Office PowerPoint</Application>
  <PresentationFormat>Widescreen</PresentationFormat>
  <Paragraphs>57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Giovanna Melo</cp:lastModifiedBy>
  <cp:revision>196</cp:revision>
  <dcterms:created xsi:type="dcterms:W3CDTF">2021-03-05T23:06:20Z</dcterms:created>
  <dcterms:modified xsi:type="dcterms:W3CDTF">2021-04-27T03:41:54Z</dcterms:modified>
</cp:coreProperties>
</file>